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11550</TotalTime>
  <Words>1024</Words>
  <Application>Microsoft Office PowerPoint</Application>
  <PresentationFormat>Ευρεία οθόνη</PresentationFormat>
  <Paragraphs>181</Paragraphs>
  <Slides>54</Slides>
  <Notes>53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Times New Roman</vt:lpstr>
      <vt:lpstr>Θέμα του Office</vt:lpstr>
      <vt:lpstr>Εξ αποστάσεως εκπαίδευση και νέοι γραμματισμοί στο σχολείο</vt:lpstr>
      <vt:lpstr>Εξ αποστάσεως εκπαίδευση: ως τώρα συζητήσεις</vt:lpstr>
      <vt:lpstr>Καμία συζήτηση:</vt:lpstr>
      <vt:lpstr>Παρουσίαση του PowerPoint</vt:lpstr>
      <vt:lpstr>«Εξ Αποστάσεως Εκπαίδευση και Σχολική Πραγματικότητα»</vt:lpstr>
      <vt:lpstr>Διαβάζω – γράφω: συνεργασία με ψηφιακά περιβάλλοντα (ιδιαιτερότητες) </vt:lpstr>
      <vt:lpstr>Γράφοντας με διαβάζει και διαβάζοντας με (κατά)γράφει </vt:lpstr>
      <vt:lpstr> Αποτελέσματα: εργασία (άμισθη) χιλιάδων ανθρωποωρών </vt:lpstr>
      <vt:lpstr>Γράψιμο – διάβασμα είναι η πρώτη ύλη (παράλληλα):  της νέας οικονομίας, μιας νέας μορφής κατανάλωσης και μιας νέας μορφής επιτήρησης</vt:lpstr>
      <vt:lpstr>Γράψιμο – διάβασμα είναι η πρώτη ύλη (παράλληλα):  της νέας οικονομίας,  μιας νέας μορφής κατανάλωσης και μιας νέας μορφής επιτήρησης</vt:lpstr>
      <vt:lpstr>Έγκυρα και μη έγκυρα μαζί</vt:lpstr>
      <vt:lpstr>Κρίσιμο το ζήτημα της αξιοπιστίας των πόρων</vt:lpstr>
      <vt:lpstr>Παρουσίαση του PowerPoint</vt:lpstr>
      <vt:lpstr>Διάβασμα ως διαδικασία σχεδιασμού (αξιοπιστία)</vt:lpstr>
      <vt:lpstr>Τα κείμενα ως σπαράγματα – διάβασμα (απαιτητικό)</vt:lpstr>
      <vt:lpstr>Παρουσίαση του PowerPoint</vt:lpstr>
      <vt:lpstr>Παρουσίαση του PowerPoint</vt:lpstr>
      <vt:lpstr>Πώς χρησιμοποιώ το κείμενο μαζί με άλλες πηγές; Τι μου χρειάζεται να πάρω και γιατί (πρβλ. περίληψη) </vt:lpstr>
      <vt:lpstr>Παρουσίαση του PowerPoint</vt:lpstr>
      <vt:lpstr>Και πώς γράφω το κείμενο;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Στροφή από τα επιμέρους στο όλο</vt:lpstr>
      <vt:lpstr>Από τα επιμέρους στο όλο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Σας ευχαριστώ!</vt:lpstr>
      <vt:lpstr>Υπόλοιπα – ενδεχόμενες ερωτήσεις</vt:lpstr>
      <vt:lpstr>1961: (11 (12) δ.α.= 34 (36) Ω            Τώρα: 20 δ.α. = 32 Ω                                                                  </vt:lpstr>
      <vt:lpstr>Απόψεις εκπαιδευτικών:</vt:lpstr>
      <vt:lpstr>1867                                                                              1961</vt:lpstr>
      <vt:lpstr>"Καμιά δουλειά δεν είναι σκληρή αν τη μοιράσεις σε μικρότερες". Ford (πρβλ. σχολείο) </vt:lpstr>
      <vt:lpstr>Παρουσίαση του PowerPoint</vt:lpstr>
      <vt:lpstr>Παρουσίαση του PowerPoint</vt:lpstr>
      <vt:lpstr>Παρουσίαση του PowerPoint</vt:lpstr>
      <vt:lpstr>Ερώτηση: Η τάξη σου πρόκειται να πραγματοποιήσει εκδρομή στην Ακρόπολη των Αθηνών και η καθηγήτριά σου ανέθεσε σε έναν συμμαθητή σου να κάνει μια εργασία και να περιγράψει το χώρο της Ακρόπολης, όπως αυτός ήταν κατά την αρχαιότητα. </vt:lpstr>
      <vt:lpstr>Στη συνέχεια σου δίνονται κάποια παραδείγματα από σελίδες που βρήκε ο συμμαθητής σου στο διαδίκτυο.  Ποια ή ποιες από τις παρακάτω σελίδες θα του πρότεινες να εμπιστευτεί για την εργασία του;</vt:lpstr>
      <vt:lpstr> 1.Η Ακρόπολη των Αθηνών - Η Ιστορία της Ακρόπολης Γερμανοί στρατιώτες υψώνουν τη σημαία με τη σβάστικα στην Ακρόπολη των Αθηνών. Οι κατακτητές ήθελαν μ' αυτόν τον τρόπο να δηλώσουν την υποταγή της Ελλάδας. ... dim-galat.pel.sch.gr/projects/ akropolis/akr_10polemo.htm - 21k - Αποθηκευμένη Σελίδα - Παρόμοιες σελίδες [ Περισσότερα αποτελέσματα από το dim-galat.pel.sch.gr ]   2. Νέα Ακρόπολη Σύγχρονες μελέτες αποκαλύπτουν τη μυστική σύνδεση ιερών τόπων του αρχαίου κόσμου. Φανερώνουν επίσης ένα μέρος των απόκρυφων γνώσεων που διατηρούσαν τα ... www.nea-acropoli.gr/ - 49k - 3 Δεκ 2005 - Αποθηκευμένη Σελίδα - Παρόμοιες σελίδες </vt:lpstr>
      <vt:lpstr> 5. ESOTERICA.gr - "ΝΕΑ ΑΚΡΟΠΟΛΗ" - -= Φιλοξενίες =- Η Νέα Ακρόπολη φιλοξενείται στο ESOTERICA.gr. ... Ο Διεθνής Πολιτιστικός Οργανισμός ΝΕΑ ΑΚΡΟΠΟΛΗ ιδρύθηκε το 1957. Από τη δημιουργία του ασχολήθηκε με τη ... www.esoterica.gr/guests/nea_akropoli/nea_akropoli.htm - 16k - Αποθηκευμένη Σελίδα - Παρόμοιες σελίδες [ Περισσότερα αποτελέσματα από το www.esoterica.gr ]   6. Αρχαιολογικός χώρος Ακροπόλεως H Ακρόπολη είναι ο Ιερός Βράχος της Αθήνας. Πάνω σ΄ αυτόν κατά την διάρκεια του ... Η ζωή πάνω στην Ακρόπολη μαρτυρείται από τα νεολιθικά χρόνια και έκτοτε ... www.culture.gr/2/21/211/21101a/g211aa01.html - 19k - Αποθηκευμένη Σελίδα - Παρόμοιες σελίδες 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Dimitrios Koutsogiannis</dc:creator>
  <cp:lastModifiedBy>Dimitrios Koutsogiannis</cp:lastModifiedBy>
  <cp:revision>122</cp:revision>
  <dcterms:created xsi:type="dcterms:W3CDTF">2020-04-14T07:37:19Z</dcterms:created>
  <dcterms:modified xsi:type="dcterms:W3CDTF">2020-04-25T09:20:42Z</dcterms:modified>
</cp:coreProperties>
</file>